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61" r:id="rId6"/>
    <p:sldId id="259" r:id="rId7"/>
    <p:sldId id="262" r:id="rId8"/>
    <p:sldId id="263" r:id="rId9"/>
    <p:sldId id="269" r:id="rId10"/>
    <p:sldId id="265" r:id="rId11"/>
    <p:sldId id="266" r:id="rId12"/>
    <p:sldId id="268" r:id="rId13"/>
    <p:sldId id="276" r:id="rId14"/>
    <p:sldId id="271" r:id="rId15"/>
    <p:sldId id="272" r:id="rId16"/>
    <p:sldId id="273" r:id="rId17"/>
    <p:sldId id="274" r:id="rId18"/>
    <p:sldId id="279" r:id="rId19"/>
    <p:sldId id="280" r:id="rId20"/>
    <p:sldId id="260" r:id="rId21"/>
    <p:sldId id="281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kp-rao.ru/" TargetMode="External"/><Relationship Id="rId7" Type="http://schemas.openxmlformats.org/officeDocument/2006/relationships/hyperlink" Target="https://frc-blind.ru/" TargetMode="External"/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vzrf.ru/" TargetMode="External"/><Relationship Id="rId5" Type="http://schemas.openxmlformats.org/officeDocument/2006/relationships/hyperlink" Target="https://pmpkrf.ru/" TargetMode="External"/><Relationship Id="rId4" Type="http://schemas.openxmlformats.org/officeDocument/2006/relationships/hyperlink" Target="https://fcprc.ru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kraicentr.ru/index.php/2014-10-13-13-12-29" TargetMode="External"/><Relationship Id="rId3" Type="http://schemas.openxmlformats.org/officeDocument/2006/relationships/hyperlink" Target="https://autism-frc.ru/" TargetMode="External"/><Relationship Id="rId7" Type="http://schemas.openxmlformats.org/officeDocument/2006/relationships/hyperlink" Target="http://kraicentr.ru/" TargetMode="External"/><Relationship Id="rId2" Type="http://schemas.openxmlformats.org/officeDocument/2006/relationships/hyperlink" Target="http://frc.mggeu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ipk.ru/" TargetMode="External"/><Relationship Id="rId5" Type="http://schemas.openxmlformats.org/officeDocument/2006/relationships/hyperlink" Target="https://www.fgosovz24.ru/" TargetMode="External"/><Relationship Id="rId4" Type="http://schemas.openxmlformats.org/officeDocument/2006/relationships/hyperlink" Target="http://frc-tmnr.pskov.ru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Актуальная нормативно-правовая документация учителя-дефектолога. </a:t>
            </a:r>
            <a:r>
              <a:rPr lang="ru-RU" sz="3200" dirty="0" err="1" smtClean="0"/>
              <a:t>РаБОЧАЯ</a:t>
            </a:r>
            <a:r>
              <a:rPr lang="ru-RU" sz="3200" dirty="0" smtClean="0"/>
              <a:t> ПРОГРАММА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860936"/>
          </a:xfrm>
        </p:spPr>
        <p:txBody>
          <a:bodyPr>
            <a:normAutofit/>
          </a:bodyPr>
          <a:lstStyle/>
          <a:p>
            <a:r>
              <a:rPr lang="ru-RU" dirty="0" smtClean="0"/>
              <a:t>Киприна С.В.,</a:t>
            </a:r>
          </a:p>
          <a:p>
            <a:r>
              <a:rPr lang="ru-RU" dirty="0" smtClean="0"/>
              <a:t>учитель-дефектолог МБДОУ № 33,</a:t>
            </a:r>
          </a:p>
          <a:p>
            <a:r>
              <a:rPr lang="ru-RU" dirty="0" smtClean="0"/>
              <a:t>МБУ </a:t>
            </a:r>
            <a:r>
              <a:rPr lang="ru-RU" dirty="0" err="1" smtClean="0"/>
              <a:t>ЦППМиСП</a:t>
            </a:r>
            <a:r>
              <a:rPr lang="ru-RU" dirty="0" smtClean="0"/>
              <a:t> № 1 «Развитие»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Красноярск, 2023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143000"/>
            <a:ext cx="7010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России от 20 сентября 2013 г. № 1082 г. Москва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«Об утверждении Положения о психолого-медико-педагогической комиссии»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Пункт 21.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Рекомендации по определению формы получения образования, образовательной программы, которую ребенок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освоить, форм и методов психолого-медико-педагогической помощи, созданию специальных условий для получения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4572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  Губернатора Красноярского края от 13.10.2017 г. № 258 –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«Об утверждении Концепции развития инклюзивного образования в Красноярском крае на 2017 –2025 годы»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Формирование инклюзивной культуры общества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Совершенствование нормативной правовой базы в сфере развития инклюзивного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Создание универсальной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Обеспечение вариативности предоставления образования детям с ОВЗ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Обеспечение комплексного психолого-медико-педагогического сопровождения детей с ОВЗ в условиях инклюзивного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Развитие системы ранней помощи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Создание условий для социализации и трудовой занятости детей с ОВЗ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Формирование системы методического сопровождения инклюзивного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Совершенствование профессиональной компетентности руководителей, педагогических работников и специалистов сопровождения образовательных организаций в условиях развития инклюзивного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Обеспечение поддержки гражданским инициативам, направленным на развитие инклюзивного образования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7467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Распоряжение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Минпроса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РФ от 9 сентября 2019 г. № 93 утверждено примерное Положение о психолого-педагогическом консилиуме образовательной организации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рекомендаций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 организации психолого-педагогического сопровождения обучающихся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•5.1. Рекомендации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организации психолого-педагогического сопровождения обучающегося с ограниченными возможностями здоровья конкретизируют, дополняют рекомендации ПМПК и могут включать в том числе: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•разработку адаптированной основной общеобразовательной программы;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•разработку индивидуального учебного плана обучающегося;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•адаптацию учебных и контрольно-измерительных материалов;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•предоставление услуг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ассистента (помощника), оказывающего обучающемуся необходимую техническую помощь, услуг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сурдопереводу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тифлопереводу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тифлосурдопереводу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(индивидуально или на группу обучающихся), в том числе на период адаптации обучающегося в Организации /учебную четверть, полугодие, учебный год/ на постоянной основе.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•другие условия психолого-педагогического сопровождения в рамках компетенции Организации.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1600200"/>
            <a:ext cx="64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17 октября 2013 г. № 1155 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дошкольного образования»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09600" y="1793439"/>
            <a:ext cx="6858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РАБОЧЕЙ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ПРОГРАММЫ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609600"/>
            <a:ext cx="4572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Рабочая программа должна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включать следующие структурные элементы: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Титульный лист.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Пояснительную записку.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Психолого-педагогическую характеристику обучающегося.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Учебно-тематический план (тематическое и поурочное планирование).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Содержание изучаемого курса.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Методическое обеспечение рабочей программы.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(7. Список литературы).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1143000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Оформление и содержание структурных элементов рабочей программы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838200"/>
            <a:ext cx="60198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На титульном листе рекомендуется указывать: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наименование образовательного учреждения;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где, когда и кем утверждена образовательная программа;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название рабочей программы;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возраст детей, на которых рассчитана образовательная программа;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срок реализации образовательной программы;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ФИО, должность автора(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образовательной программы;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название города, населенного пункта, в котором реализуется образовательная программа;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год разработки образовательной программы.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228600"/>
            <a:ext cx="73152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В пояснительной записке к рабочей программе следует раскрыть: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направленность программы;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новизну, актуальность, педагогическую целесообразность;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цель и задачи рабочей программы;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отличительные особенности данной образовательной программы от уже существующих образовательных программ;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возраст детей, участвующих в реализации данной программы;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сроки реализации программы (продолжительность образовательного процесса, этапы);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формы и режим занятий;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ожидаемые результаты и способы определения их результативности;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формы подведения итогов реализации рабочей программы.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533400"/>
            <a:ext cx="73914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Психолого-педагогическая характеристика содержит персональные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психо-физические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особенности обучающегося.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4. Учебно-тематический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план образовательной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программы может содержать: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перечень разделов, тем;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количество часов по каждой теме с разбивкой на теоретические и практические виды занятий.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Содержание программы возможно отразить через краткое описание тем (теоретических и практических видов занятий).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Методическое обеспечение рабочей программы: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обеспечение программы методическими видами продукции (разработки дидактического и наглядного материалов, игр, бесед, походов, экскурсий, конкурсов, конференций и т.д.);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рекомендаций по проведению лабораторных и практических работ, по постановке экспериментов или опытов и т.д.;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дидактический и лекционный материалы, методики по исследовательской работе, тематика опытнической или исследовательской работы и т.д.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(7.Список используемой литературы).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0" y="1371600"/>
            <a:ext cx="525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документации учителя-дефектолога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891570"/>
            <a:ext cx="792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Полезные ссылки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Просвещения Российской Федерации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https://fgosreestr.ru/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ФГБНУ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Институт коррекционной педагогики Российской академии 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https://ikp-rao.ru/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ФГБУ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 защиты прав и интересов детей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https://fcprc.ru/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ресурсный центр ПМПК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https://pmpkrf.ru/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ресурсный центр ОВЗ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https://ovzrf.ru/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ресурсный центр по развитию системы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комплексного сопровождения детей с нарушениями зрения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7"/>
              </a:rPr>
              <a:t>https://frc-blind.ru/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7391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Полезные ссылки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ресурсный центр по развитию системы комплексного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сопровождения детей с нарушением опорно-двигательного аппарата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http://frc.mggeu.ru/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ресурсный центр по организации комплексного сопровождения детей с РАС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https://autism-frc.ru/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ресурсный центр по развитию системы комплексного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сопровождения детей с интеллектуальными нарушениями,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тяжелыми и множественными нарушениями развития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http://frc-tmnr.pskov.ru/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 внедрения ФГОС ОВЗ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https://www.fgosovz24.ru/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Красноярский институт повышения квалификации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https://kipk.ru/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Краевой центр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психолого-медико-социального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сопровождения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7"/>
              </a:rPr>
              <a:t>http://kraicentr.ru/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ЦПМПК на сайте Краевого центра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психолого-медико-социального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сопровождения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8"/>
              </a:rPr>
              <a:t>http://kraicentr.ru/index.php/2014-10-13-13-12-29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Сайты территориальных ПМПК г. Красноярска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071340"/>
            <a:ext cx="815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17.10.2023 13.00-17.00 ККИПК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Семинар «Основные требования к реализации предмета "Адаптивная физическая культура" в рамках введения ФАОП НОО, ФАОП ООО»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2441509"/>
            <a:ext cx="800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ВНИМАНИЕ!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817116"/>
            <a:ext cx="7494972" cy="4190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8088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Карты обследования учащихся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(протокол обследования;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дефектологическое представление/заключение на учащегося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(входная, промежуточная и итоговая диагностика);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 наблюдений за учащимся,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отражающий этапы и результат коррекционной работы,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динамику занятий).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38200" y="11668"/>
            <a:ext cx="5846931" cy="65607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8088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 работы учителя-дефектолога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Расписание коррекционных занятий,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утвержденное руководителем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образовательной организации (циклограмма)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Календарно-тематическое планирование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учащихся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Перспективный план работы с группой (по ведущему нарушению)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Перспективный план индивидуальной работы с ребенком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Журнал посещаемости групповых и индивидуальных занятий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Журнал консультаций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РАБОЧАЯ ПРОГРАММА</a:t>
            </a:r>
          </a:p>
          <a:p>
            <a:pPr>
              <a:buFont typeface="Arial" pitchFamily="34" charset="0"/>
              <a:buChar char="•"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533400"/>
            <a:ext cx="5791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Должностная инструкция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Годовой отчет учителя-дефектолога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(Результативность работы учителя-дефектолога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определяется успешностью усвоения и сроками прохождения программного материала и положительной динамикой в развитии личности ребёнка в целом)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Паспорт кабинета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(перечень оборудования и дидактических материалов)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профессиональных достижений учителя-дефектолога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0" y="1371600"/>
            <a:ext cx="54943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Нормативно-правовое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учителя-дефектолога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763913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закон № 273-ФЗ «Об образовании в Российской Федерации» от 29.12.2012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2, пункт 16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Обучающийся с ограниченными возможностями здоровья – физическое лицо, имеющее недостатки в физическом и (или) психологическом развитии,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подтвержденные психолого-медико-педагогической комиссией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препятствующие получению образования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 создания специальных условий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2 , пункт 27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Инклюзивное образование-обеспечение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равного доступа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образованию для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всех обучающихся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учетом разнообразия особых образовательных потребностей и индивидуальных возможностей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79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образования и условия организации обучения и воспитания обучающихся с ограниченными возможностями здоровья определяются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адаптированной образовательной программой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для инвалидов также в соответствии с "индивидуальной программой" реабилитации инвалида.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28600" y="396895"/>
            <a:ext cx="7772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закон от 24.11.1995 № 181-ФЗ (ред. от 29.07.2018) «О социальной защите инвалидов в Российской Федерации»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19. Образование инвалидов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Общее образование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профессиональное образование и профессиональное обучение инвалидов осуществляются в соответствии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адаптированными образовательными программами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индивидуальными программами реабилитации,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абилитации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инвалидов (ИПРА)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295401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32212"/>
            <a:ext cx="7924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 от 19 декабря 2014 г. № 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 Министерства образования и науки РФ от 19 декабря 2014г. № 1599 «Об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259</TotalTime>
  <Words>1201</Words>
  <Application>Microsoft Office PowerPoint</Application>
  <PresentationFormat>Экран (4:3)</PresentationFormat>
  <Paragraphs>150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Актуальная нормативно-правовая документация учителя-дефектолога. РаБОЧАЯ ПРОГРАММА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soznanie</dc:creator>
  <cp:lastModifiedBy>Татьяна Владимировна Свиридова</cp:lastModifiedBy>
  <cp:revision>51</cp:revision>
  <dcterms:created xsi:type="dcterms:W3CDTF">2023-10-15T14:03:09Z</dcterms:created>
  <dcterms:modified xsi:type="dcterms:W3CDTF">2023-10-19T02:53:49Z</dcterms:modified>
</cp:coreProperties>
</file>